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70" r:id="rId7"/>
    <p:sldId id="271" r:id="rId8"/>
    <p:sldId id="272" r:id="rId9"/>
    <p:sldId id="262" r:id="rId10"/>
    <p:sldId id="261" r:id="rId11"/>
    <p:sldId id="273" r:id="rId12"/>
    <p:sldId id="274" r:id="rId13"/>
    <p:sldId id="275" r:id="rId14"/>
    <p:sldId id="276" r:id="rId15"/>
    <p:sldId id="277" r:id="rId16"/>
    <p:sldId id="278" r:id="rId17"/>
    <p:sldId id="269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03" autoAdjust="0"/>
    <p:restoredTop sz="82960" autoAdjust="0"/>
  </p:normalViewPr>
  <p:slideViewPr>
    <p:cSldViewPr snapToGrid="0">
      <p:cViewPr varScale="1">
        <p:scale>
          <a:sx n="64" d="100"/>
          <a:sy n="64" d="100"/>
        </p:scale>
        <p:origin x="30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019AD-327A-4830-8CD2-BBA515E44FE8}" type="datetimeFigureOut">
              <a:rPr lang="en-US" smtClean="0"/>
              <a:t>26-Jun-17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69D76-0878-4ED7-B1FB-1641BD712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22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th-TH" dirty="0"/>
              <a:t>เริ่มจากการทำความรู้จัก </a:t>
            </a:r>
            <a:r>
              <a:rPr lang="en-US" dirty="0"/>
              <a:t>children with severe physical disabilities</a:t>
            </a:r>
            <a:endParaRPr lang="th-TH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48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dirty="0"/>
              <a:t>สิ่งกีดขวางจะมีขนาดต่างกันไปโดยการสุ่ม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083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</a:t>
            </a:r>
            <a:r>
              <a:rPr lang="th-TH" dirty="0"/>
              <a:t>หากโดนสิ่งกีดขวางจะเกมโอเวอร์</a:t>
            </a:r>
          </a:p>
          <a:p>
            <a:r>
              <a:rPr lang="en-US" dirty="0"/>
              <a:t>- </a:t>
            </a:r>
            <a:r>
              <a:rPr lang="th-TH" dirty="0"/>
              <a:t>เมื่อจบเกมจะมีบอกคะแนนที่เล่นได้ และคะแนนสูงสุด</a:t>
            </a:r>
          </a:p>
          <a:p>
            <a:r>
              <a:rPr lang="en-US" dirty="0"/>
              <a:t>- </a:t>
            </a:r>
            <a:r>
              <a:rPr lang="th-TH" dirty="0"/>
              <a:t>แต่ละด่านจะเหมือนกัน ใช้คะแนนสูงสุดร่วมกัน</a:t>
            </a:r>
          </a:p>
          <a:p>
            <a:r>
              <a:rPr lang="en-US" dirty="0"/>
              <a:t>- </a:t>
            </a:r>
            <a:r>
              <a:rPr lang="th-TH" dirty="0"/>
              <a:t>คลิกเพื่อ </a:t>
            </a:r>
            <a:r>
              <a:rPr lang="en-US" dirty="0"/>
              <a:t>restart</a:t>
            </a:r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236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ผู้ปกครองหรือเจ้าหน้าที่พยาบาลสามารถปปรับตั้งค่าให้เหมาะสมกับน้อง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ขนาดตัวละคร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ขนาดสิ่งกีดขวาง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ความเร็วของสิ่งกีดขวาง</a:t>
            </a:r>
          </a:p>
          <a:p>
            <a:r>
              <a:rPr lang="th-TH" dirty="0"/>
              <a:t>เปิด</a:t>
            </a:r>
            <a:r>
              <a:rPr lang="en-US" dirty="0"/>
              <a:t>/</a:t>
            </a:r>
            <a:r>
              <a:rPr lang="th-TH" dirty="0"/>
              <a:t>ปิดเสียง</a:t>
            </a:r>
          </a:p>
          <a:p>
            <a:pPr marL="0" indent="0">
              <a:buNone/>
            </a:pPr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081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ตัวอย่าง ไซส์เล็ก</a:t>
            </a:r>
            <a:r>
              <a:rPr lang="en-US" dirty="0"/>
              <a:t>-</a:t>
            </a:r>
            <a:r>
              <a:rPr lang="th-TH" dirty="0"/>
              <a:t>ใหญ่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262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อธิบาย </a:t>
            </a:r>
            <a:r>
              <a:rPr lang="en-US" dirty="0"/>
              <a:t>children with severe physical disabilities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99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21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อธิบายที่เชื่อมต่อกับ </a:t>
            </a:r>
            <a:r>
              <a:rPr lang="en-US"/>
              <a:t>hw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6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36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213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921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เลือกธีมได้ เปลี่ยนเฉพาะตัวละคร ศัตรู พื้นหลัง</a:t>
            </a:r>
          </a:p>
          <a:p>
            <a:r>
              <a:rPr lang="en-US" dirty="0"/>
              <a:t>Cursor auto scan</a:t>
            </a:r>
            <a:r>
              <a:rPr lang="th-TH" dirty="0"/>
              <a:t> เพราะน้องเลื่อนไม่ได้ เมื่อ</a:t>
            </a:r>
            <a:r>
              <a:rPr lang="en-US" dirty="0"/>
              <a:t> cursor </a:t>
            </a:r>
            <a:r>
              <a:rPr lang="th-TH" dirty="0"/>
              <a:t>ไปอยู่ตรงตำแหน่งต้องการให้คลิก</a:t>
            </a:r>
          </a:p>
          <a:p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5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th-TH" dirty="0"/>
              <a:t>คลิกเพื่อกระโดดข้ามสิ่งกีดขวาง</a:t>
            </a:r>
            <a:endParaRPr lang="en-US" dirty="0"/>
          </a:p>
          <a:p>
            <a:r>
              <a:rPr lang="en-US" dirty="0"/>
              <a:t>- </a:t>
            </a:r>
            <a:r>
              <a:rPr lang="th-TH" dirty="0"/>
              <a:t>จะมีคะแนนนับเพิ่มไปเรื่อยๆตามเวลา</a:t>
            </a:r>
          </a:p>
          <a:p>
            <a:r>
              <a:rPr lang="en-US" dirty="0"/>
              <a:t>- </a:t>
            </a:r>
            <a:r>
              <a:rPr lang="th-TH" dirty="0"/>
              <a:t>หากกระโดดหนึ่งครั้ง คะแนนจะเพิ่มขึ้น </a:t>
            </a:r>
            <a:r>
              <a:rPr lang="en-US" dirty="0"/>
              <a:t>5 </a:t>
            </a:r>
            <a:r>
              <a:rPr lang="th-TH" dirty="0"/>
              <a:t>คะแนน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B5A41-99B9-4D06-9CEB-911902FEE9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2A33BE-F4C7-4E8D-8DAF-191354FF3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7B5C53-0546-41B5-953F-2C1F2226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473E1-45A3-4AD8-A84B-5899F3D6B2DD}" type="datetime1">
              <a:rPr lang="en-US" smtClean="0"/>
              <a:t>26-Jun-17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461C5-4CEC-437D-B43D-005B4B1D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FAE2E-5593-4601-BB28-46A32B49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86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61D41-FB2B-43DB-9177-14ADED86D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2DFA41-B788-44BA-9144-75E8E9BBC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D1D05-547E-4FFA-8193-4717842C7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98491-B753-4D20-9F76-48DA25F5A8B6}" type="datetime1">
              <a:rPr lang="en-US" smtClean="0"/>
              <a:t>26-Jun-17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2F8F1-049A-4216-88CE-6D40427E1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6900B-1926-4134-B743-2B6D71A6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04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E451E-6728-4E82-B481-49116854E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85846-99E0-4F84-8461-DC12FC0D9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52F32-3BD9-4C7A-9C4B-37453954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6209-EF36-4818-A81B-DF55BAE69D1B}" type="datetime1">
              <a:rPr lang="en-US" smtClean="0"/>
              <a:t>26-Jun-17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0EC25-96CA-4AEE-8F3C-E2795047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AD0DD-CE24-49F2-88BC-B724F0FB9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61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A2BD-4A2B-42FC-ABA1-F56D658D0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5FF72-95B3-49D7-8E2A-76BCDF04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22AE9-F69E-4494-AF6D-6DE2C3847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B72C1-5DD8-4C58-A945-F79DD05FC3F5}" type="datetime1">
              <a:rPr lang="en-US" smtClean="0"/>
              <a:t>26-Jun-17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FEDF-15A8-40C4-A8B6-6D82FF6D6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3D253-D4B0-44F3-A9C0-FA988A08C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3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BBBE8-8A6F-4DD5-BEEF-3713EA7A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1EEB5-F1F0-4FE4-BCDD-2518FC98A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846B-EA7D-4B41-8331-600F5D67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21883-A486-4F96-9A20-28CA75066E2C}" type="datetime1">
              <a:rPr lang="en-US" smtClean="0"/>
              <a:t>26-Jun-17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56D6D-5DFE-4735-8E4E-5EBB8DDF9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25D6C-1B87-49DB-8B24-07BFA238C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06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727F5-CB32-4A8D-9490-5E053B6AC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3D964-4D8C-4B8F-BB9D-46D0BDD8A8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A7C5C-65D4-447D-BDBA-BE958C929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800C1-66CE-4C73-A68D-49117D68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3A28-A22F-4BA3-B389-404848FBA702}" type="datetime1">
              <a:rPr lang="en-US" smtClean="0"/>
              <a:t>26-Jun-17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3F1D4-24FB-4C3E-B5E3-2DC7DFA6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FAC62-86A1-40B8-B734-686F7F60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6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23B29-BDE6-420E-BEC9-579B7D51B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7511B-2533-4D6B-BC15-919B4A45A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B95609-25A8-4258-B2DC-BE1F51EDC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F4150-7709-485B-A65C-89137F5CE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34520-A914-43BA-B57C-E325579A9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C9E221-21B7-4556-BE2F-90379FA09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C6D28-4BCD-43EB-9474-29A005D5AAF7}" type="datetime1">
              <a:rPr lang="en-US" smtClean="0"/>
              <a:t>26-Jun-17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50029E-F5E0-4E0A-89B6-507C156FB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D72EA5-9014-43EE-A563-138E8550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7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6D3C0-134F-455B-85F6-972D21110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71EED8-3B03-42B1-BA23-9412B72E1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080A-7A31-406B-93AA-11F0CFE44B56}" type="datetime1">
              <a:rPr lang="en-US" smtClean="0"/>
              <a:t>26-Jun-17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A6F0C8-BAE3-4049-AE07-2A51FFA3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AA0BF4-86F9-4C8F-B9BA-4AF62F75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73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8181A3-E729-417F-9972-F6DCFDD07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E1D85-E969-4B7F-9885-2F850114C71F}" type="datetime1">
              <a:rPr lang="en-US" smtClean="0"/>
              <a:t>26-Jun-17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DFEF1-445A-4509-A62A-C705AB1A7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97041-BC58-4DCB-8BCC-13DBD5BC1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5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1EACE-8129-4121-851D-452F0A7C2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C1CF-90B1-4BF8-BF7C-0DF282270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0A3D55-3E7E-4A2C-8665-CFEB89261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C0B3D-3BFD-4058-942C-B0E628B4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AFE71-FF03-4E9C-983F-7E181009BEE4}" type="datetime1">
              <a:rPr lang="en-US" smtClean="0"/>
              <a:t>26-Jun-17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11D9-4FEB-4945-8E59-BE6326ACB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5EBB-201D-491F-B284-DD1AE8C1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00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4EC48-0B63-441E-BF41-0CB80FE9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F9B7B-28B3-4405-B148-767558040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56BCE-8689-44FB-9C64-E17A6BECB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62C7F-66BD-457E-9FC0-5C29CA21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3E980-2AEA-42D7-9AC1-E412E2D9C297}" type="datetime1">
              <a:rPr lang="en-US" smtClean="0"/>
              <a:t>26-Jun-17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CD4A4-C539-417F-998F-CF6FDC80A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884E7-69D0-4BDE-A735-5AEEB006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07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08E9E9-3288-4AD0-BF15-4DEF1DC8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03370-7A31-4568-8B25-A69C7CBF2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C5C6-04DC-4902-8B3E-599613F0B6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A24D1-297D-4204-8AC3-F73840F3EADD}" type="datetime1">
              <a:rPr lang="en-US" smtClean="0"/>
              <a:t>26-Jun-17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966B9-6524-43F1-85E4-9E1DBA343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95FFC-B052-4C36-B930-3D639CAC0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0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7146E-886A-4C74-AE08-B3B574D3C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682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Development of a switch accessible software for the children with severe physical disabilities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70F05-60B7-4B32-9956-1971A69132DF}"/>
              </a:ext>
            </a:extLst>
          </p:cNvPr>
          <p:cNvSpPr txBox="1"/>
          <p:nvPr/>
        </p:nvSpPr>
        <p:spPr>
          <a:xfrm>
            <a:off x="7170295" y="6265888"/>
            <a:ext cx="4856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Amita</a:t>
            </a:r>
            <a:r>
              <a:rPr lang="en-US" dirty="0"/>
              <a:t> </a:t>
            </a:r>
            <a:r>
              <a:rPr lang="en-US" dirty="0" err="1"/>
              <a:t>Mongkhonpreedarchai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39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ผลการค้นหารูปภาพสำหรับ enchant js">
            <a:extLst>
              <a:ext uri="{FF2B5EF4-FFF2-40B4-BE49-F238E27FC236}">
                <a16:creationId xmlns:a16="http://schemas.microsoft.com/office/drawing/2014/main" id="{7B393E98-6CC0-41E0-90BC-705EA563C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215" y="1902188"/>
            <a:ext cx="2551139" cy="2551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ผลการค้นหารูปภาพสำหรับ javascript">
            <a:extLst>
              <a:ext uri="{FF2B5EF4-FFF2-40B4-BE49-F238E27FC236}">
                <a16:creationId xmlns:a16="http://schemas.microsoft.com/office/drawing/2014/main" id="{9C39AF9D-E821-4A50-AB5A-0334BF829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985" y="1902188"/>
            <a:ext cx="5715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965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61C75E-3A56-4CB3-AEB3-DA4C71C9B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3" t="13096" r="48116" b="35076"/>
          <a:stretch/>
        </p:blipFill>
        <p:spPr>
          <a:xfrm>
            <a:off x="254832" y="74952"/>
            <a:ext cx="11717940" cy="670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424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A850F9-F1CB-40A6-B89E-6F457784C3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8" t="11784" r="48115" b="42729"/>
          <a:stretch/>
        </p:blipFill>
        <p:spPr>
          <a:xfrm>
            <a:off x="524656" y="899409"/>
            <a:ext cx="8426490" cy="422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62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810F12-412C-4185-8B51-17473F5F8A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4" t="13753" r="22172" b="32450"/>
          <a:stretch/>
        </p:blipFill>
        <p:spPr>
          <a:xfrm>
            <a:off x="209862" y="149901"/>
            <a:ext cx="7730561" cy="30427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4326CA-E6A0-4E37-A48A-EEF2CA2CCD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9" t="15050" r="22508" b="20059"/>
          <a:stretch/>
        </p:blipFill>
        <p:spPr>
          <a:xfrm>
            <a:off x="5317442" y="3506168"/>
            <a:ext cx="6524787" cy="314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74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8590EC-99B8-4FF9-8D5D-2AE18090B7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" t="13767" r="22585" b="8907"/>
          <a:stretch/>
        </p:blipFill>
        <p:spPr>
          <a:xfrm>
            <a:off x="1844298" y="743920"/>
            <a:ext cx="9283486" cy="530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62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D5BB43-47FC-4F3B-900E-D07414502C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5" t="13728" r="1763" b="2077"/>
          <a:stretch/>
        </p:blipFill>
        <p:spPr>
          <a:xfrm>
            <a:off x="224852" y="599606"/>
            <a:ext cx="11847227" cy="57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510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BF156F-619D-4509-A435-0AF8508DD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8" t="13316" r="23279" b="10581"/>
          <a:stretch/>
        </p:blipFill>
        <p:spPr>
          <a:xfrm>
            <a:off x="449706" y="254832"/>
            <a:ext cx="6790544" cy="38676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18DC62-1178-4E16-A83A-6DA3E4E249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4" t="13971" r="22664" b="21954"/>
          <a:stretch/>
        </p:blipFill>
        <p:spPr>
          <a:xfrm>
            <a:off x="4092315" y="2855804"/>
            <a:ext cx="7919803" cy="375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817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4F7E8-06F1-435F-BE10-B441F675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DF553-764C-4146-88B1-5C7A6B5FF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4574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0BF08-CEAB-4506-B379-FDC42599A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452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719"/>
            <a:ext cx="10515600" cy="1325563"/>
          </a:xfrm>
        </p:spPr>
        <p:txBody>
          <a:bodyPr/>
          <a:lstStyle/>
          <a:p>
            <a:r>
              <a:rPr lang="en-US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577514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2C09-EF64-4C96-BB0B-6375EA28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7185-461D-4116-A8C8-9DAD53DD1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Introduction</a:t>
            </a:r>
          </a:p>
          <a:p>
            <a:pPr marL="0" indent="0">
              <a:buNone/>
            </a:pPr>
            <a:r>
              <a:rPr lang="en-US" dirty="0"/>
              <a:t>2. System for the switch activities</a:t>
            </a:r>
          </a:p>
          <a:p>
            <a:pPr marL="0" indent="0">
              <a:buNone/>
            </a:pPr>
            <a:r>
              <a:rPr lang="en-US" dirty="0"/>
              <a:t>3. Development of a switch accessible software</a:t>
            </a:r>
          </a:p>
          <a:p>
            <a:pPr marL="0" indent="0">
              <a:buNone/>
            </a:pPr>
            <a:r>
              <a:rPr lang="en-US" dirty="0"/>
              <a:t>4. Demo</a:t>
            </a:r>
          </a:p>
          <a:p>
            <a:pPr marL="0" indent="0">
              <a:buNone/>
            </a:pPr>
            <a:r>
              <a:rPr lang="en-US" dirty="0"/>
              <a:t>5. Conclusion</a:t>
            </a:r>
          </a:p>
        </p:txBody>
      </p:sp>
    </p:spTree>
    <p:extLst>
      <p:ext uri="{BB962C8B-B14F-4D97-AF65-F5344CB8AC3E}">
        <p14:creationId xmlns:p14="http://schemas.microsoft.com/office/powerpoint/2010/main" val="208825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43D12-884E-47B0-BED3-FE2F801B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52A0F-0582-4E4E-A36B-343FE563A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children with severe physical disabilities</a:t>
            </a:r>
          </a:p>
        </p:txBody>
      </p:sp>
    </p:spTree>
    <p:extLst>
      <p:ext uri="{BB962C8B-B14F-4D97-AF65-F5344CB8AC3E}">
        <p14:creationId xmlns:p14="http://schemas.microsoft.com/office/powerpoint/2010/main" val="3381579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ひなさん（SMA1型）の意思伝達環境の紹介 ＜2015年末現在＞">
            <a:hlinkClick r:id="" action="ppaction://media"/>
            <a:extLst>
              <a:ext uri="{FF2B5EF4-FFF2-40B4-BE49-F238E27FC236}">
                <a16:creationId xmlns:a16="http://schemas.microsoft.com/office/drawing/2014/main" id="{D70DB990-5C54-49A6-84F1-3D25BA90669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1394" y="296627"/>
            <a:ext cx="8361779" cy="6270764"/>
          </a:xfrm>
        </p:spPr>
      </p:pic>
    </p:spTree>
    <p:extLst>
      <p:ext uri="{BB962C8B-B14F-4D97-AF65-F5344CB8AC3E}">
        <p14:creationId xmlns:p14="http://schemas.microsoft.com/office/powerpoint/2010/main" val="103721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2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EE48-175C-49C5-AFA2-1877BA032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for the switch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9C77C-899A-47DC-B8CF-72C39CB65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712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71EF07-2160-4AC7-8914-3D130BBA3D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l="12664" t="13971" r="12828" b="13206"/>
          <a:stretch/>
        </p:blipFill>
        <p:spPr>
          <a:xfrm>
            <a:off x="1543987" y="959370"/>
            <a:ext cx="9084040" cy="499172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278A81F-8246-4BA0-8364-4FBDA97069AC}"/>
              </a:ext>
            </a:extLst>
          </p:cNvPr>
          <p:cNvSpPr/>
          <p:nvPr/>
        </p:nvSpPr>
        <p:spPr>
          <a:xfrm>
            <a:off x="5396460" y="2038662"/>
            <a:ext cx="2233534" cy="2188564"/>
          </a:xfrm>
          <a:prstGeom prst="ellipse">
            <a:avLst/>
          </a:prstGeom>
          <a:noFill/>
          <a:ln w="95250" cap="flat">
            <a:solidFill>
              <a:srgbClr val="FF0000">
                <a:alpha val="93000"/>
              </a:srgb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405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2D27B3-4254-4C7D-BAE2-83CE96D6A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255" y="1337919"/>
            <a:ext cx="5931044" cy="44482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C6008-D125-44FD-95C3-2C15C9431A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61"/>
          <a:stretch/>
        </p:blipFill>
        <p:spPr>
          <a:xfrm>
            <a:off x="414729" y="316690"/>
            <a:ext cx="4907366" cy="296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848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20170623161106">
            <a:hlinkClick r:id="" action="ppaction://media"/>
            <a:extLst>
              <a:ext uri="{FF2B5EF4-FFF2-40B4-BE49-F238E27FC236}">
                <a16:creationId xmlns:a16="http://schemas.microsoft.com/office/drawing/2014/main" id="{4E65CCB3-B648-4DF1-923D-1D65B444DF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97481" y="386569"/>
            <a:ext cx="3402532" cy="6048211"/>
          </a:xfrm>
        </p:spPr>
      </p:pic>
    </p:spTree>
    <p:extLst>
      <p:ext uri="{BB962C8B-B14F-4D97-AF65-F5344CB8AC3E}">
        <p14:creationId xmlns:p14="http://schemas.microsoft.com/office/powerpoint/2010/main" val="194444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A54DF-91D1-4B30-9D6A-F9D10457D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269750-07CB-4B12-886B-76805A2E1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แคปเว็บ </a:t>
            </a:r>
            <a:r>
              <a:rPr lang="en-US" dirty="0" err="1"/>
              <a:t>htake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560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255</Words>
  <Application>Microsoft Office PowerPoint</Application>
  <PresentationFormat>Widescreen</PresentationFormat>
  <Paragraphs>53</Paragraphs>
  <Slides>19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Cordia New</vt:lpstr>
      <vt:lpstr>Office Theme</vt:lpstr>
      <vt:lpstr>Development of a switch accessible software for the children with severe physical disabilities</vt:lpstr>
      <vt:lpstr>outline</vt:lpstr>
      <vt:lpstr>Introduction</vt:lpstr>
      <vt:lpstr>PowerPoint Presentation</vt:lpstr>
      <vt:lpstr>System for the switch activities</vt:lpstr>
      <vt:lpstr>PowerPoint Presentation</vt:lpstr>
      <vt:lpstr>PowerPoint Presentation</vt:lpstr>
      <vt:lpstr>PowerPoint Presentation</vt:lpstr>
      <vt:lpstr>Development of a switch accessible software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Conclusion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a switch accessible software for the children with severe physical disabilities</dc:title>
  <dc:creator>amliomnie</dc:creator>
  <cp:lastModifiedBy>amliomnie</cp:lastModifiedBy>
  <cp:revision>16</cp:revision>
  <dcterms:created xsi:type="dcterms:W3CDTF">2017-06-22T05:23:30Z</dcterms:created>
  <dcterms:modified xsi:type="dcterms:W3CDTF">2017-06-26T05:43:41Z</dcterms:modified>
</cp:coreProperties>
</file>

<file path=docProps/thumbnail.jpeg>
</file>